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7.xml"/>
<Relationship Id="rId2" Type="http://schemas.openxmlformats.org/officeDocument/2006/relationships/image" Target="../media/bilde1.png"/>
</Relationships>
</file>

<file path=ppt/slides/_rels/slide2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7.xml"/>
<Relationship Id="rId2" Type="http://schemas.openxmlformats.org/officeDocument/2006/relationships/image" Target="../media/bilde2.png"/>
</Relationships>
</file>

<file path=ppt/slides/_rels/slide3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7.xml"/>
<Relationship Id="rId2" Type="http://schemas.openxmlformats.org/officeDocument/2006/relationships/image" Target="../media/bilde3.png"/>
</Relationships>
</file>

<file path=ppt/slides/_rels/slide4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7.xml"/>
<Relationship Id="rId2" Type="http://schemas.openxmlformats.org/officeDocument/2006/relationships/image" Target="../media/bilde4.png"/>
</Relationships>
</file>

<file path=ppt/slides/_rels/slide5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7.xml"/>
<Relationship Id="rId2" Type="http://schemas.openxmlformats.org/officeDocument/2006/relationships/image" Target="../media/bilde5.png"/>
</Relationships>
</file>

<file path=ppt/slides/_rels/slide6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7.xml"/>
<Relationship Id="rId2" Type="http://schemas.openxmlformats.org/officeDocument/2006/relationships/image" Target="../media/bilde6.png"/>
</Relationships>
</file>

<file path=ppt/slides/_rels/slide7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7.xml"/>
<Relationship Id="rId2" Type="http://schemas.openxmlformats.org/officeDocument/2006/relationships/image" Target="../media/bilde7.png"/>
</Relationships>
</file>

<file path=ppt/slides/_rels/slide8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7.xml"/>
<Relationship Id="rId2" Type="http://schemas.openxmlformats.org/officeDocument/2006/relationships/image" Target="../media/bilde8.png"/>
</Relationships>
</file>

<file path=ppt/slides/_rels/slide9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7.xml"/>
<Relationship Id="rId2" Type="http://schemas.openxmlformats.org/officeDocument/2006/relationships/image" Target="../media/bilde9.png"/>
</Relationships>
</file>

<file path=ppt/slides/_rels/slide10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7.xml"/>
<Relationship Id="rId2" Type="http://schemas.openxmlformats.org/officeDocument/2006/relationships/image" Target="../media/bilde10.png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pic>
        <p:nvPicPr>
          <p:cNvPr id="2" name="Lysbilde" descr="R1-PENSJONIST — Forside — pensjonistforeninge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pic>
        <p:nvPicPr>
          <p:cNvPr id="2" name="Lysbilde" descr="F1 — Antall yrkesaktive per pensjonis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pic>
        <p:nvPicPr>
          <p:cNvPr id="2" name="Lysbilde" descr="F2 — Fra rutine til hendels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pic>
        <p:nvPicPr>
          <p:cNvPr id="2" name="Lysbilde" descr="G2 — Gevinst for beboere og pårøren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pic>
        <p:nvPicPr>
          <p:cNvPr id="2" name="Lysbilde" descr="F3 — Nattugla filmer ikk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pic>
        <p:nvPicPr>
          <p:cNvPr id="2" name="Lysbilde" descr="F4 — Soner og blindsoner i romme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pic>
        <p:nvPicPr>
          <p:cNvPr id="2" name="Lysbilde" descr="R2 — Hva Nattugla e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pic>
        <p:nvPicPr>
          <p:cNvPr id="2" name="Lysbilde" descr="R3 — Personvern og hjemmel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pic>
        <p:nvPicPr>
          <p:cNvPr id="2" name="Lysbilde" descr="B2 — Økernhjemmet (SINTEF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pic>
        <p:nvPicPr>
          <p:cNvPr id="2" name="Lysbilde" descr="R4-PENSJONIST — Neste steg — pensjonistforeninge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Words>0</Words>
  <Application>Nattugla presentasjonsbank</Application>
  <Paragraphs>0</Paragraphs>
  <Slides>10</Slides>
  <Notes>0</Notes>
  <HiddenSlides>0</HiddenSlides>
  <MMClips>0</MMClips>
  <ScaleCrop>false</ScaleCrop>
  <Manager/>
  <Company/>
  <LinksUpToDate>false</LinksUpToDate>
  <SharedDoc>false</SharedDoc>
  <HyperlinkBase/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Nattugla presentasjonsbank</dc:creator>
  <cp:keywords/>
  <cp:lastModifiedBy>Nattugla presentasjonsbank</cp:lastModifiedBy>
  <cp:revision>1</cp:revision>
  <cp:category/>
</cp:coreProperties>
</file>