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2.png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3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4.png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5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6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7.pn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8.pn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9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0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1-HELSE — Forside — helsepersone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1 — Antall yrkesaktive per pensjoni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P1 — Å springe fortere er ikke effektiviser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2 — Fra rutine til hendel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G1 — Gevinst for ansatt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3 — Nattugla filmer ikk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4 — Soner og blindsoner i romm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2 — Hva Nattugla 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G3 — Gevinst for hjemmetjenest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4-HELSE — Neste steg — helsepersone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0</Words>
  <Application>Nattugla presentasjonsbank</Application>
  <Paragraphs>0</Paragraphs>
  <Slides>10</Slides>
  <Notes>0</Notes>
  <HiddenSlides>0</HiddenSlides>
  <MMClips>0</MMClips>
  <ScaleCrop>false</ScaleCrop>
  <Manager/>
  <Company/>
  <LinksUpToDate>false</LinksUpToDate>
  <SharedDoc>false</SharedDoc>
  <HyperlinkBase/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Nattugla presentasjonsbank</dc:creator>
  <cp:keywords/>
  <cp:lastModifiedBy>Nattugla presentasjonsbank</cp:lastModifiedBy>
  <cp:revision>1</cp:revision>
  <cp:category/>
</cp:coreProperties>
</file>